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12" r:id="rId2"/>
    <p:sldId id="305" r:id="rId3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36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083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01" y="1"/>
            <a:ext cx="2945659" cy="498083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E44F668A-B0D0-4074-862C-0F614518725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144"/>
            <a:ext cx="2945659" cy="498083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01" y="9430144"/>
            <a:ext cx="2945659" cy="498083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E7E0BAA2-6832-451B-873F-7A29604BF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7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E8143-9D14-4BAD-A09B-C602BB1D917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8FBBC-3764-4AED-B5A8-B54CF86E5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8FBBC-3764-4AED-B5A8-B54CF86E594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6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0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6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0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6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0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8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4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D578-04A1-4847-8163-F299B70F19A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DB33-7A7B-436E-8FA7-969F09309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7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1" y="-9520"/>
            <a:ext cx="10237695" cy="689537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21371"/>
              </p:ext>
            </p:extLst>
          </p:nvPr>
        </p:nvGraphicFramePr>
        <p:xfrm>
          <a:off x="5733440" y="1260788"/>
          <a:ext cx="3603273" cy="783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327"/>
                <a:gridCol w="360327"/>
                <a:gridCol w="360327"/>
                <a:gridCol w="360327"/>
                <a:gridCol w="360327"/>
                <a:gridCol w="360327"/>
                <a:gridCol w="1441311"/>
              </a:tblGrid>
              <a:tr h="447811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859">
                <a:tc gridSpan="7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25042"/>
              </p:ext>
            </p:extLst>
          </p:nvPr>
        </p:nvGraphicFramePr>
        <p:xfrm>
          <a:off x="7019364" y="2044458"/>
          <a:ext cx="2250141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326"/>
                <a:gridCol w="1356256"/>
                <a:gridCol w="516559"/>
              </a:tblGrid>
              <a:tr h="22953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42682"/>
              </p:ext>
            </p:extLst>
          </p:nvPr>
        </p:nvGraphicFramePr>
        <p:xfrm>
          <a:off x="5925670" y="2370268"/>
          <a:ext cx="2252693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325"/>
                <a:gridCol w="1285112"/>
                <a:gridCol w="608256"/>
              </a:tblGrid>
              <a:tr h="256792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42248"/>
              </p:ext>
            </p:extLst>
          </p:nvPr>
        </p:nvGraphicFramePr>
        <p:xfrm>
          <a:off x="5352779" y="3480330"/>
          <a:ext cx="4229100" cy="99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</a:tblGrid>
              <a:tr h="997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программе повышения квалификации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«Должностные</a:t>
                      </a: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лица органов управления РСЧС»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«Координационные органы РСЧС»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часов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56069" y="4438649"/>
            <a:ext cx="408315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«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обеспечения безопасности жизнедеятельности и призыва граждан на военную службу»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  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(инициалы и фамилия)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учебно-методического центра</a:t>
            </a: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 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(инициалы и фамилия)</a:t>
            </a:r>
          </a:p>
          <a:p>
            <a:pPr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подготовке </a:t>
            </a: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в области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ГОиЧС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____________________________________   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(инициалы и фамилия)</a:t>
            </a:r>
          </a:p>
          <a:p>
            <a:pPr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5049" y="5842661"/>
            <a:ext cx="997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177" y="4501402"/>
            <a:ext cx="1039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  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83669"/>
              </p:ext>
            </p:extLst>
          </p:nvPr>
        </p:nvGraphicFramePr>
        <p:xfrm>
          <a:off x="2085250" y="5287625"/>
          <a:ext cx="2204936" cy="287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707"/>
                <a:gridCol w="884301"/>
                <a:gridCol w="968928"/>
              </a:tblGrid>
              <a:tr h="287742">
                <a:tc>
                  <a:txBody>
                    <a:bodyPr/>
                    <a:lstStyle/>
                    <a:p>
                      <a:pPr marL="0" indent="0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" y="795646"/>
            <a:ext cx="3689295" cy="294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79" y="5603594"/>
            <a:ext cx="3219353" cy="71408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49292"/>
              </p:ext>
            </p:extLst>
          </p:nvPr>
        </p:nvGraphicFramePr>
        <p:xfrm>
          <a:off x="1831871" y="5842661"/>
          <a:ext cx="1942251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51"/>
              </a:tblGrid>
              <a:tr h="274320">
                <a:tc>
                  <a:txBody>
                    <a:bodyPr/>
                    <a:lstStyle/>
                    <a:p>
                      <a:pPr marL="0" indent="0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ЦОВ-04/11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- 000000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3009" y="1795558"/>
            <a:ext cx="38703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центр ГО и ЧС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учреждения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обеспечения безопасности жизнедеятельности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призыва граждан на военную службу»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69" y="2739230"/>
            <a:ext cx="3822523" cy="780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04656" y="2668725"/>
            <a:ext cx="392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учебно-методическом центре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и ЧС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Югры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обеспечения безопасности жизнедеятельности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 граждан на военную службу»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4656" y="2668724"/>
            <a:ext cx="392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учебно-методическом центре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и ЧС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Югры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обеспечения безопасности жизнедеятельности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 граждан на военную службу» </a:t>
            </a:r>
          </a:p>
        </p:txBody>
      </p:sp>
    </p:spTree>
    <p:extLst>
      <p:ext uri="{BB962C8B-B14F-4D97-AF65-F5344CB8AC3E}">
        <p14:creationId xmlns:p14="http://schemas.microsoft.com/office/powerpoint/2010/main" val="5451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7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</TotalTime>
  <Words>150</Words>
  <Application>Microsoft Office PowerPoint</Application>
  <PresentationFormat>Лист A4 (210x297 мм)</PresentationFormat>
  <Paragraphs>31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Рифгатович Магдеев</dc:creator>
  <cp:lastModifiedBy>Владимир Рифгатович Магдеев</cp:lastModifiedBy>
  <cp:revision>216</cp:revision>
  <cp:lastPrinted>2023-04-28T10:02:04Z</cp:lastPrinted>
  <dcterms:created xsi:type="dcterms:W3CDTF">2021-09-28T11:50:23Z</dcterms:created>
  <dcterms:modified xsi:type="dcterms:W3CDTF">2023-09-27T06:47:18Z</dcterms:modified>
</cp:coreProperties>
</file>